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4952"/>
    <a:srgbClr val="856445"/>
    <a:srgbClr val="DF8A5F"/>
    <a:srgbClr val="FAF5E2"/>
    <a:srgbClr val="E8EAEF"/>
    <a:srgbClr val="E1C48A"/>
    <a:srgbClr val="DACFB6"/>
    <a:srgbClr val="EEDB98"/>
    <a:srgbClr val="967446"/>
    <a:srgbClr val="E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8" d="100"/>
          <a:sy n="98" d="100"/>
        </p:scale>
        <p:origin x="1908" y="-4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5" Type="http://schemas.openxmlformats.org/officeDocument/2006/relationships/image" Target="../media/image3.jpe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2B49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7872" y="7050698"/>
            <a:ext cx="2630362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Zde zadejte své kontaktní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Zde umístěte své propagační podmínky!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534864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Corbofi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AP864105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Bezdrátový reproduktor v pouzdře z recyklovaného hliníku s bambusovou síťovinou a základnou z přírodního korku. S dobíjecí baterií (400 mAh). Včetně nabíjecího kabelu USB.</a:t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/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/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/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/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6377" y="9688923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Gracilis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AP800079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Blok A5 potažený polyesterem 300D RPET s 80 čistými listy. S gumovým páskem, záložkou a držákem na pero.</a:t>
            </a:r>
            <a:r>
              <a:rPr lang="en-US" sz="1000" dirty="0" err="1"/>
              <a:t/>
            </a:r>
            <a:r>
              <a:rPr lang="en-US" sz="1000" dirty="0"/>
              <a:t/>
            </a:r>
            <a:r>
              <a:rPr lang="en-US" sz="1000" dirty="0" err="1"/>
              <a:t/>
            </a:r>
            <a:r>
              <a:rPr lang="en-US" sz="1000" dirty="0"/>
              <a:t/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595391"/>
            <a:ext cx="216688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Wapudo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A4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AP800176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Složka na dokumenty A4 z RPET polyesteru s několika vnitřními kapsami a magnetickým zapínáním s detaily z ořechového dřeva. S linkovaným blokem z recyklovaného papíru s 20 listy.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0" y="562965"/>
            <a:ext cx="5746388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2B49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32817" y="3625366"/>
            <a:ext cx="5065237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Ovládněte stoly a pracoviště</a:t>
            </a:r>
            <a:r>
              <a:rPr lang="hu-HU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/>
            </a: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/>
            </a:r>
            <a:r>
              <a:rPr lang="hu-HU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/>
            </a: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/>
            </a:r>
            <a:endParaRPr lang="hu-HU" sz="2400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00660" y="4078153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Udělejte si prostor pro to, co je důležité, s psacími potřebami a pomůckami, které jsou navrženy tak, aby podporovaly každodenní přemýšlení, plánování a práci.  Buďte praktičtí, spolehliví a vždy na dosah.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186337"/>
            <a:ext cx="162863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SipLight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AP864107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Bambusová multifunkční stolní lampa s vestavěným ohřívačem hrnků. S teplým, přirozeným a studeným světelným režimem. Včetně nabíjecího kabelu USB.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Manynot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AP800171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Samolepicí poznámkový blok z recyklovaného papíru s 50 velkými a 25 středními žlutými poznámkami a 125 značkovačistránek (v 5 barvách).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Tonnel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Soft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AP800148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Kuličkové pero a pero pro dotykovou obrazovku z recyklovaného hliníku s pogumovaným tělem a chromovanými detaily. S modrou náplní.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lámpa, Lámpatest, Utcalámpa, villanykörte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FCA0EA8-4F18-A50D-627A-17DAA85AA01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29" y="11525508"/>
            <a:ext cx="1462677" cy="1462677"/>
          </a:xfrm>
          <a:prstGeom prst="rect">
            <a:avLst/>
          </a:prstGeom>
        </p:spPr>
      </p:pic>
      <p:pic>
        <p:nvPicPr>
          <p:cNvPr id="22" name="Kép 21" descr="A képen íróeszköz, toll, irodaszerek, Kiemelőeszközö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E3A2D9A-CDB7-BFB0-8D4F-491DECDBA04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660" y="11454939"/>
            <a:ext cx="1579091" cy="1579091"/>
          </a:xfrm>
          <a:prstGeom prst="rect">
            <a:avLst/>
          </a:prstGeom>
        </p:spPr>
      </p:pic>
      <p:pic>
        <p:nvPicPr>
          <p:cNvPr id="24" name="Kép 23" descr="A képen doboz,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299FADFA-5876-331B-FFD8-0C9887B5232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438" y="11525508"/>
            <a:ext cx="1417682" cy="1417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6985</TotalTime>
  <Words>225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162</cp:revision>
  <cp:lastPrinted>2020-10-14T10:13:42Z</cp:lastPrinted>
  <dcterms:created xsi:type="dcterms:W3CDTF">2020-04-21T06:52:21Z</dcterms:created>
  <dcterms:modified xsi:type="dcterms:W3CDTF">2025-08-14T12:40:45Z</dcterms:modified>
  <cp:category/>
</cp:coreProperties>
</file>